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Playfair Display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layfairDisplay-bold.fntdata"/><Relationship Id="rId25" Type="http://schemas.openxmlformats.org/officeDocument/2006/relationships/font" Target="fonts/PlayfairDisplay-regular.fntdata"/><Relationship Id="rId28" Type="http://schemas.openxmlformats.org/officeDocument/2006/relationships/font" Target="fonts/PlayfairDisplay-boldItalic.fntdata"/><Relationship Id="rId27" Type="http://schemas.openxmlformats.org/officeDocument/2006/relationships/font" Target="fonts/PlayfairDispl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ba5ed092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ba5ed092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ba5ed092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ba5ed092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ba5ed092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ba5ed092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ba5ed092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ba5ed092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ba5ed092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ba5ed092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a579170a7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a579170a7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a579170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a579170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a579170a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a579170a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a579170a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a579170a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a579170a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a579170a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6b9ca5f79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6b9ca5f79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6b9ca5f79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6b9ca5f79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b9ca5f79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6b9ca5f79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b9ca5f79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b9ca5f79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a579170a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a579170a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b9ca5f79e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b9ca5f79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ba5ed092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ba5ed092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a579170a7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a579170a7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g"/><Relationship Id="rId4" Type="http://schemas.openxmlformats.org/officeDocument/2006/relationships/image" Target="../media/image24.png"/><Relationship Id="rId5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jpg"/><Relationship Id="rId4" Type="http://schemas.openxmlformats.org/officeDocument/2006/relationships/image" Target="../media/image28.png"/><Relationship Id="rId5" Type="http://schemas.openxmlformats.org/officeDocument/2006/relationships/image" Target="../media/image32.png"/><Relationship Id="rId6" Type="http://schemas.openxmlformats.org/officeDocument/2006/relationships/image" Target="../media/image30.png"/><Relationship Id="rId7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jpg"/><Relationship Id="rId4" Type="http://schemas.openxmlformats.org/officeDocument/2006/relationships/image" Target="../media/image29.png"/><Relationship Id="rId5" Type="http://schemas.openxmlformats.org/officeDocument/2006/relationships/image" Target="../media/image31.png"/><Relationship Id="rId6" Type="http://schemas.openxmlformats.org/officeDocument/2006/relationships/image" Target="../media/image37.png"/><Relationship Id="rId7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jp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8.png"/><Relationship Id="rId7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jp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4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Stock Market Prediction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Shane Harris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Adrian Cabreros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1406200" y="6196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Short Term Memory Model</a:t>
            </a:r>
            <a:endParaRPr/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1486800" y="1293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Long Short Term Memory Model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Used for sequential data time series to predict future trends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Will keep track of past events and take it into account for future events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Layers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Two Hidden Layers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One Output layer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Adam </a:t>
            </a:r>
            <a:r>
              <a:rPr lang="en"/>
              <a:t>Optimizer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Trained on different epochs (1 to 5)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Used 45 </a:t>
            </a:r>
            <a:r>
              <a:rPr lang="en"/>
              <a:t>companies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1607650" y="107027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Shape</a:t>
            </a:r>
            <a:endParaRPr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92300" y="1696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550" y="2236549"/>
            <a:ext cx="7952700" cy="13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on one company Microsoft</a:t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003" y="1072613"/>
            <a:ext cx="6972725" cy="365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1358600" y="869275"/>
            <a:ext cx="41187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for Apple</a:t>
            </a:r>
            <a:endParaRPr/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799050" y="1584675"/>
            <a:ext cx="7419900" cy="31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 rotWithShape="1">
          <a:blip r:embed="rId4">
            <a:alphaModFix/>
          </a:blip>
          <a:srcRect b="4139" l="0" r="0" t="-4140"/>
          <a:stretch/>
        </p:blipFill>
        <p:spPr>
          <a:xfrm>
            <a:off x="411600" y="1364675"/>
            <a:ext cx="6303575" cy="330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9300" y="364150"/>
            <a:ext cx="1797850" cy="455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1713950" y="865975"/>
            <a:ext cx="49662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48" name="Google Shape;148;p26"/>
          <p:cNvSpPr txBox="1"/>
          <p:nvPr>
            <p:ph idx="1" type="body"/>
          </p:nvPr>
        </p:nvSpPr>
        <p:spPr>
          <a:xfrm>
            <a:off x="1231050" y="1492075"/>
            <a:ext cx="6926400" cy="28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we fit the model with more companies the prediction becomes more accurate on a granular scale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shape of the </a:t>
            </a:r>
            <a:r>
              <a:rPr lang="en"/>
              <a:t>prediction</a:t>
            </a:r>
            <a:r>
              <a:rPr lang="en"/>
              <a:t> closely resembles the shape of the actual data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1654475" y="884475"/>
            <a:ext cx="26925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1277150" y="1546950"/>
            <a:ext cx="692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seems that when we attempt to train the model using multiple stocks the datasets that did not include the TF-IDF allowed the model to become better at generalizing stocks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the same procedure was done with a dataset that included the TF-IDF data from news articles. We found that the model was unable to generalize multiple stocks. However the model was very accurate in learning any singular stock.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877300" y="1152475"/>
            <a:ext cx="7955100" cy="31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425" y="343975"/>
            <a:ext cx="4322576" cy="2280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3911" y="343975"/>
            <a:ext cx="4221989" cy="222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3409" y="2523050"/>
            <a:ext cx="4368592" cy="228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1975" y="2549588"/>
            <a:ext cx="4195040" cy="222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25025"/>
            <a:ext cx="4043600" cy="213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1175" y="225025"/>
            <a:ext cx="4278325" cy="22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688" y="2358675"/>
            <a:ext cx="4043619" cy="213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11350" y="2394050"/>
            <a:ext cx="4208151" cy="220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575" y="273225"/>
            <a:ext cx="4476750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9325" y="280304"/>
            <a:ext cx="4215301" cy="2224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2575" y="2504550"/>
            <a:ext cx="4476750" cy="2362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39325" y="2504550"/>
            <a:ext cx="4215301" cy="230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25" y="138800"/>
            <a:ext cx="4362824" cy="230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1"/>
          <p:cNvPicPr preferRelativeResize="0"/>
          <p:nvPr/>
        </p:nvPicPr>
        <p:blipFill rotWithShape="1">
          <a:blip r:embed="rId5">
            <a:alphaModFix/>
          </a:blip>
          <a:srcRect b="0" l="2630" r="-2630" t="0"/>
          <a:stretch/>
        </p:blipFill>
        <p:spPr>
          <a:xfrm>
            <a:off x="4681025" y="138800"/>
            <a:ext cx="4362824" cy="2270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50" y="2296650"/>
            <a:ext cx="4395292" cy="230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0" y="2332025"/>
            <a:ext cx="4349067" cy="227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1077175" y="37792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1211475" y="1105475"/>
            <a:ext cx="7121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Strategies used in stock market prediction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Fundamental Analysis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Business Environment, intrinsic value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Technical Analysis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Chart Analysis, Statistical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will be using Technical Analysis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Examine time series stock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Problem: We want to predict future trends of stocks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Approach: Use Deep Learning Models to predict stock prices based on news data and attribute data of company’s finances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8575" y="1731778"/>
            <a:ext cx="6920750" cy="25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141000" y="391350"/>
            <a:ext cx="86913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Collection: News Articles and Sentiment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826" y="1410625"/>
            <a:ext cx="7207701" cy="29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Collection: TradingView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475" y="1311990"/>
            <a:ext cx="7161552" cy="309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Collection: TradingView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9" y="1011475"/>
            <a:ext cx="8585348" cy="36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1325950" y="682025"/>
            <a:ext cx="69543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trends look like over a year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6234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9425" y="1370175"/>
            <a:ext cx="6507348" cy="316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1674775" y="78082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1506925" y="1541925"/>
            <a:ext cx="6839400" cy="21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TF-IDF text articles and news article titles of companies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Normalize stock data of companies using min max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hot </a:t>
            </a:r>
            <a:r>
              <a:rPr lang="en"/>
              <a:t>encode</a:t>
            </a:r>
            <a:r>
              <a:rPr lang="en"/>
              <a:t> categorical features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Sentiment of articles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Stock Symbol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Combining  data and filtering out duplicates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1627625" y="391350"/>
            <a:ext cx="70251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Processed data</a:t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17452"/>
            <a:ext cx="9144000" cy="3784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